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80" r:id="rId19"/>
    <p:sldId id="281" r:id="rId20"/>
    <p:sldId id="282" r:id="rId21"/>
    <p:sldId id="272" r:id="rId22"/>
    <p:sldId id="273" r:id="rId23"/>
    <p:sldId id="277" r:id="rId24"/>
    <p:sldId id="278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DB3E0DB-0749-42EC-BAFF-212F9595025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34D3A30-C1DA-4151-8F6A-75BDCBC85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E0DB-0749-42EC-BAFF-212F9595025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30-C1DA-4151-8F6A-75BDCBC85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E0DB-0749-42EC-BAFF-212F9595025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30-C1DA-4151-8F6A-75BDCBC85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E0DB-0749-42EC-BAFF-212F9595025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30-C1DA-4151-8F6A-75BDCBC85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E0DB-0749-42EC-BAFF-212F9595025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30-C1DA-4151-8F6A-75BDCBC85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E0DB-0749-42EC-BAFF-212F9595025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30-C1DA-4151-8F6A-75BDCBC85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B3E0DB-0749-42EC-BAFF-212F9595025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4D3A30-C1DA-4151-8F6A-75BDCBC85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DB3E0DB-0749-42EC-BAFF-212F9595025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34D3A30-C1DA-4151-8F6A-75BDCBC85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E0DB-0749-42EC-BAFF-212F9595025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30-C1DA-4151-8F6A-75BDCBC85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E0DB-0749-42EC-BAFF-212F9595025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30-C1DA-4151-8F6A-75BDCBC85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E0DB-0749-42EC-BAFF-212F9595025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30-C1DA-4151-8F6A-75BDCBC85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DB3E0DB-0749-42EC-BAFF-212F9595025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34D3A30-C1DA-4151-8F6A-75BDCBC85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85860"/>
            <a:ext cx="8458200" cy="195698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Формирование УУД в рамках внеурочной деятельности курса «Конструирование с </a:t>
            </a:r>
            <a:r>
              <a:rPr lang="ru-RU" sz="3600" dirty="0" smtClean="0"/>
              <a:t>роботами </a:t>
            </a:r>
            <a:r>
              <a:rPr lang="en-US" sz="3600" dirty="0" smtClean="0"/>
              <a:t>Lego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321578" cy="7200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Курбатов А.Г., учитель </a:t>
            </a:r>
            <a:r>
              <a:rPr lang="ru-RU" dirty="0" smtClean="0"/>
              <a:t>информатики,</a:t>
            </a:r>
          </a:p>
          <a:p>
            <a:r>
              <a:rPr lang="ru-RU" dirty="0" smtClean="0"/>
              <a:t>МБОУ «Лицей «Эрудит»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58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58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0126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58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063803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58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0126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356182"/>
            <a:ext cx="81369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Личностные УУД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самоопределение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 личностное, профессиональное, жизненное самоопределение;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смыслообразование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нравственно-этическая ориентация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Регулятивные УУД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целеполагание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планирование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прогнозирование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контроль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коррекция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саморегуляция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1520" y="230792"/>
            <a:ext cx="889248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Познавательные УУД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Общеучебные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универсальные действия: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самостоятельное выделение и формулирование познавательной цели;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поиск и выделение необходимой информации; применение методов информационного поиска, в том числе с помощью компьютерных средств;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структурирование знаний;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осознанное и произвольное построение речевого высказывания в устной и письменной форме;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выбор наиболее эффективных способов решения задач в зависимости от конкретных условий;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рефлексия способов и условий действия, контроль и оценка процесса и результатов деятельности;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смысловое чтение; понимание и адекватная оценка языка средств массовой информации;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ymbol" pitchFamily="18" charset="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постановка и формулирование проблемы, самостоятельное создание алгоритмов деятельности при решении проблем творческого и поискового характера.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9512" y="134625"/>
            <a:ext cx="8460432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Знаково-символические действия: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моделирование;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преобразование модели с целью выявления общих законов, определяющих данную предметную область.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Логические универсальные действия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анализ;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синтез;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сравнение, классификация объектов по выделенным признакам;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подведение под понятие, выведение следствий;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установление причинно-следственных связей;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построение логической цепи рассуждений;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доказательство;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выдвижение гипотез и их обоснование.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Постановка и решение проблемы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формулирование проблемы;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самостоятельное создание способов решения проблем творческого и поискового характера.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4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1520" y="836712"/>
            <a:ext cx="86764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Коммуникативные УУД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планирование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постановка вопросов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lang="ru-RU" sz="11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разрешение конфликтов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управление поведением партнера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умение с достаточной полнотой и точностью выражать свои мысли в соответствии с задачами и условиями коммуникации, владение монологической и диалогической формами речи в соответствии с грамматическими и синтаксическими нормами родного языка.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2\Фото\2012-2013\МО Городское апрель начальная школа\фото робот\IMG_66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836712"/>
            <a:ext cx="7855152" cy="5236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2\Фото\2012-2013\МО Городское апрель начальная школа\фото робот\IMG_66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620687"/>
            <a:ext cx="8568952" cy="5712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rver2\Фото\2012-2013\МО Городское апрель начальная школа\IMG_66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908720"/>
            <a:ext cx="8062963" cy="5375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erver2\Фото\2012-2013\МО Городское апрель начальная школа\IMG_66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908720"/>
            <a:ext cx="8287200" cy="552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\Pictures\Для выступления по робототехнике\P31815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8"/>
            <a:ext cx="3727450" cy="2795588"/>
          </a:xfrm>
          <a:prstGeom prst="rect">
            <a:avLst/>
          </a:prstGeom>
          <a:noFill/>
        </p:spPr>
      </p:pic>
      <p:pic>
        <p:nvPicPr>
          <p:cNvPr id="18435" name="Picture 3" descr="C:\Users\Админ\Pictures\Для выступления по робототехнике\P31815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5090" y="188641"/>
            <a:ext cx="3632885" cy="4176464"/>
          </a:xfrm>
          <a:prstGeom prst="rect">
            <a:avLst/>
          </a:prstGeom>
          <a:noFill/>
        </p:spPr>
      </p:pic>
      <p:pic>
        <p:nvPicPr>
          <p:cNvPr id="18436" name="Picture 4" descr="C:\Users\Админ\Pictures\Для выступления по робототехнике\P318156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852936"/>
            <a:ext cx="5095602" cy="382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2114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Перспективы дальнейшего </a:t>
            </a:r>
            <a:r>
              <a:rPr lang="ru-RU" sz="3200" dirty="0">
                <a:solidFill>
                  <a:schemeClr val="bg1"/>
                </a:solidFill>
              </a:rPr>
              <a:t>развития робототехники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20888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  <a:p>
            <a:r>
              <a:rPr lang="ru-RU" sz="3200" dirty="0"/>
              <a:t>Стране всегда важно развивать науку. Именно с роботами дети создают модель автоматизированного устройства.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58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Перспективы дальнейшего </a:t>
            </a:r>
            <a:r>
              <a:rPr lang="ru-RU" sz="3200" dirty="0">
                <a:solidFill>
                  <a:schemeClr val="bg1"/>
                </a:solidFill>
              </a:rPr>
              <a:t>развития робототехники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58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0126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58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 l="19643" t="10454" r="17819" b="6250"/>
          <a:stretch>
            <a:fillRect/>
          </a:stretch>
        </p:blipFill>
        <p:spPr bwMode="auto">
          <a:xfrm>
            <a:off x="-1" y="0"/>
            <a:ext cx="9158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5881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1582341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ярко выраженная новизна технологии отпугивает, её трудно связать с имеющимися традиционными знаниями; </a:t>
            </a:r>
            <a:endParaRPr lang="ru-RU" sz="2800" dirty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умение </a:t>
            </a:r>
            <a:r>
              <a:rPr lang="ru-RU" sz="2800" dirty="0"/>
              <a:t>учителей работать с новой технологией;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материальная </a:t>
            </a:r>
            <a:r>
              <a:rPr lang="ru-RU" sz="2800" dirty="0"/>
              <a:t>база образовательного учреждения;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отсутствие </a:t>
            </a:r>
            <a:r>
              <a:rPr lang="ru-RU" sz="2800" dirty="0"/>
              <a:t>качественной методической базы для изучения данного вопроса.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4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4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321</TotalTime>
  <Words>97</Words>
  <Application>Microsoft Office PowerPoint</Application>
  <PresentationFormat>Экран (4:3)</PresentationFormat>
  <Paragraphs>60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Формирование УУД в рамках внеурочной деятельности курса «Конструирование с роботами Lego»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робототехника: опыт, проблемы и перспективы</dc:title>
  <dc:creator>Админ</dc:creator>
  <cp:lastModifiedBy>PL-D</cp:lastModifiedBy>
  <cp:revision>4</cp:revision>
  <dcterms:created xsi:type="dcterms:W3CDTF">2014-08-27T12:19:09Z</dcterms:created>
  <dcterms:modified xsi:type="dcterms:W3CDTF">2014-10-23T07:02:37Z</dcterms:modified>
</cp:coreProperties>
</file>