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44E99D-3E2D-4405-A713-81CDE35BEB9B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9645A5-B065-492F-9876-C4AB4DB6FA6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323" y="285728"/>
            <a:ext cx="9190323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Собрать по инструкции робота</a:t>
            </a:r>
          </a:p>
          <a:p>
            <a:r>
              <a:rPr lang="ru-RU" dirty="0" smtClean="0"/>
              <a:t>Изучить его возможности</a:t>
            </a:r>
          </a:p>
          <a:p>
            <a:r>
              <a:rPr lang="ru-RU" dirty="0" smtClean="0"/>
              <a:t>Составить простую программу из одного действия «Движение»</a:t>
            </a:r>
          </a:p>
          <a:p>
            <a:r>
              <a:rPr lang="ru-RU" dirty="0" smtClean="0"/>
              <a:t>Изучить работу программы</a:t>
            </a:r>
          </a:p>
          <a:p>
            <a:r>
              <a:rPr lang="ru-RU" dirty="0" smtClean="0"/>
              <a:t>Изучить особенности движения модели робота</a:t>
            </a:r>
          </a:p>
          <a:p>
            <a:r>
              <a:rPr lang="ru-RU" dirty="0" smtClean="0"/>
              <a:t>Закрепить навыки конструирования по готовым  инструкциям сборки моделей по инструкции, составления и загрузки программ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41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Слайд 1</vt:lpstr>
      <vt:lpstr>Цели: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2014-02-12T16:10:40Z</dcterms:created>
  <dcterms:modified xsi:type="dcterms:W3CDTF">2014-02-12T17:42:52Z</dcterms:modified>
</cp:coreProperties>
</file>